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6296"/>
  </p:normalViewPr>
  <p:slideViewPr>
    <p:cSldViewPr snapToGrid="0" snapToObjects="1">
      <p:cViewPr>
        <p:scale>
          <a:sx n="79" d="100"/>
          <a:sy n="79" d="100"/>
        </p:scale>
        <p:origin x="656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D7B36C-0BFD-114C-8948-2C64177F94E6}" type="datetimeFigureOut">
              <a:rPr lang="de-DE" smtClean="0"/>
              <a:t>15.12.20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6E0105-5426-B645-ADCD-664F9C4D81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1961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B5FEE4-F841-5743-A2EA-24BB804F8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6E8A361-54DA-6346-8C12-CEE87BFD6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DC777A1-F418-EB4D-8510-8E9281E55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539B-4BD7-884B-AF90-EEBD0FF83298}" type="datetime1">
              <a:rPr lang="de-CH" smtClean="0"/>
              <a:t>15.12.20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1BB120-FBA7-FC45-8A34-106549942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4561D9-5D5F-8C47-A2B3-EDF98C822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09CAF27-1A57-9349-90D8-5D225A7D60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9611" y="106247"/>
            <a:ext cx="3251789" cy="46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123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4C0AD0-1FA0-6B4E-8B61-72573B8E0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74F5DBB-A54D-F045-81B0-55E54B7749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64BAF9-2E40-6442-88BD-CD4F1D3B4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95DC8-5DA1-404F-A718-FCBF63E8447A}" type="datetime1">
              <a:rPr lang="de-CH" smtClean="0"/>
              <a:t>15.12.20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C637C8-1DE6-BE49-8FEC-9C046B033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A5EEB7F-C132-5842-8F80-165E83FD2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8745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6836536-DEAF-7A4B-835C-28466D72C7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F73D9E9-37D6-A845-ACE9-896BD2E68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3E8F89-194B-9E47-8BDF-924685D48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E-0695-8341-8EE0-2D1984EF4AB3}" type="datetime1">
              <a:rPr lang="de-CH" smtClean="0"/>
              <a:t>15.12.20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F9E511-86DD-5E44-B810-6FF44EBC0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0820FEB-2526-4048-853A-A862A38FD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1852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A335ED-D301-AE4A-8E6B-02CA80882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EC46F2-09CB-E44E-86CA-D05CDC7B7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47943B-B4BF-9243-99A4-5618E5921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45F3-5595-DA44-994F-6EF701D095A9}" type="datetime1">
              <a:rPr lang="de-CH" smtClean="0"/>
              <a:t>15.12.20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D0B90A-DE77-234C-A248-153B20B93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1F1257-CD02-054F-9844-5614F401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EF942F9-6D86-EA48-90E1-48C061D4CE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9611" y="106247"/>
            <a:ext cx="3251789" cy="46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250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587093-5D39-3D4D-AAAC-176676DBA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127C27B-D23C-B345-B36E-FEE679BAA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F34C5A-0396-BD45-A971-B39A50239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BF1E-2914-2548-901C-FCB6D20DB513}" type="datetime1">
              <a:rPr lang="de-CH" smtClean="0"/>
              <a:t>15.12.20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D7A81F-50DA-9A49-B3E1-77D73A0EB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55695CA-C33F-4346-9FEA-BFEBE7C72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4105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019BB2-016B-1B4B-AB3D-FCCEE0E83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BC740F-1B92-6B49-AC3C-53E81E0AEF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3F95FAA-9596-A446-A5C5-F8CA4555D3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0FD45C0-4CF1-8048-9325-E2A5FF4C3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81942-72AD-F745-A495-4479932FDCE6}" type="datetime1">
              <a:rPr lang="de-CH" smtClean="0"/>
              <a:t>15.12.20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64F4620-F767-6F40-8E43-55D5EDE5A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2B37A3B-EDD1-DE49-9A48-C08FB5444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1088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A1E325-90B4-4346-9531-C0555E777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1FB3C4B-592D-034B-B725-54D729120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64FBEF7-A035-4442-A2A1-8F93083E99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7A3C5CD-25D2-9E4D-8ED4-E308200F7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0D9B68A-5F55-4341-AA3D-691BDC9D3D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FC5F71A-30DE-9D48-832B-6042D8637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B4B7-4408-9E43-97DC-52B5C6101124}" type="datetime1">
              <a:rPr lang="de-CH" smtClean="0"/>
              <a:t>15.12.20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A74BFE6-0A62-5B44-9794-6EA5C23F1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CA774A9-C207-6D4B-A9D8-F8D1DD1AB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617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3DEB4E-6D39-CA44-A475-EE0866F6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81E8F6D-B926-AE40-A1C1-7BA94CC5A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48A9-A6C0-4344-85D7-A36DD9EB47D9}" type="datetime1">
              <a:rPr lang="de-CH" smtClean="0"/>
              <a:t>15.12.20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B69FF16-775C-3248-821D-B39ACD8C1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716135E-1ED4-1244-8159-D2CE1FC0F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2967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C2575CE-F900-4A4F-B8AB-C18D9F1E6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B130-643D-514F-9402-F00D11D9F6B7}" type="datetime1">
              <a:rPr lang="de-CH" smtClean="0"/>
              <a:t>15.12.20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2D8E6C3-F574-2F4F-A32C-75D7D965C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46DF5D-A876-1E4C-8649-A50A72255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831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30F876-D0D6-5144-8AB8-C91A23E69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91E193-7AE6-FD45-AF59-5212078B7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E33DF4D-32BF-6644-81FC-012718F75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82749C4-739C-F34A-A679-04B1D34CB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23CA-AFAB-4C4A-A774-54A50CF37387}" type="datetime1">
              <a:rPr lang="de-CH" smtClean="0"/>
              <a:t>15.12.20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A75E6F-56F3-0740-9254-E62DE72B5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0D6B0C1-950E-BD45-8971-7A907CA51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4530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46DFF3-DA69-AC45-83E5-E48CC952D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88B7FD2-D903-1D43-B74C-A48B256B1B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7D219A7-8A9D-264C-A7BB-3EF2BDE0E7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31B1A60-FA94-0940-A3C5-280B50C94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3D7C3-D8C5-8B4F-A482-962588FBF4F6}" type="datetime1">
              <a:rPr lang="de-CH" smtClean="0"/>
              <a:t>15.12.20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1CAFEEA-9B11-5C4C-9389-EFA384C7F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5A38003-825E-DE4B-BA83-E39643CD9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750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EC92EC5-2EE6-C349-8000-3197AFD97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8653C6-9E07-5340-AE4A-03012392AB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224BEC-7C65-DE4C-B0B9-E0EA51D44C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88B1B-1867-0240-A2A6-2D562E714269}" type="datetime1">
              <a:rPr lang="de-CH" smtClean="0"/>
              <a:t>15.12.20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06D21DF-745F-2943-92F4-8CC16C1DE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Production Order Business Engine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9039A3-45ED-3B4A-98B5-663B997B10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EB671-78A3-FD41-8865-99F28B6C14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433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DigiBP/Team-Habsburg-Castle/wiki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82D2718E-B75F-3541-AF49-20FF24467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8432" y="-85166"/>
            <a:ext cx="13158789" cy="726973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A3F6CA6-AFEC-3247-894C-7AF31211A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7457" y="-265565"/>
            <a:ext cx="9144000" cy="2387600"/>
          </a:xfrm>
        </p:spPr>
        <p:txBody>
          <a:bodyPr>
            <a:normAutofit/>
          </a:bodyPr>
          <a:lstStyle/>
          <a:p>
            <a:r>
              <a:rPr lang="de-DE" b="1" dirty="0" err="1">
                <a:solidFill>
                  <a:schemeClr val="bg1"/>
                </a:solidFill>
              </a:rPr>
              <a:t>Customized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Production</a:t>
            </a:r>
            <a:r>
              <a:rPr lang="de-DE" b="1" dirty="0">
                <a:solidFill>
                  <a:schemeClr val="bg1"/>
                </a:solidFill>
              </a:rPr>
              <a:t> Order Business Engine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3F76398-5965-5743-BADD-1F654DBE51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2472" y="4466884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Amun</a:t>
            </a:r>
            <a:r>
              <a:rPr lang="de-DE" dirty="0">
                <a:solidFill>
                  <a:schemeClr val="bg1"/>
                </a:solidFill>
              </a:rPr>
              <a:t> Stalder</a:t>
            </a:r>
          </a:p>
          <a:p>
            <a:r>
              <a:rPr lang="de-DE" dirty="0">
                <a:solidFill>
                  <a:schemeClr val="bg1"/>
                </a:solidFill>
              </a:rPr>
              <a:t>Christopher </a:t>
            </a:r>
            <a:r>
              <a:rPr lang="de-DE" dirty="0" err="1">
                <a:solidFill>
                  <a:schemeClr val="bg1"/>
                </a:solidFill>
              </a:rPr>
              <a:t>Galli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Jan </a:t>
            </a:r>
            <a:r>
              <a:rPr lang="de-DE" dirty="0" err="1">
                <a:solidFill>
                  <a:schemeClr val="bg1"/>
                </a:solidFill>
              </a:rPr>
              <a:t>Kruta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Urs </a:t>
            </a:r>
            <a:r>
              <a:rPr lang="de-DE" dirty="0" err="1">
                <a:solidFill>
                  <a:schemeClr val="bg1"/>
                </a:solidFill>
              </a:rPr>
              <a:t>Känel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5A02F05-63B8-604A-B488-BE1C07B3C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B0289-9D39-AA4B-A366-0C9640F69836}" type="datetime1">
              <a:rPr lang="de-CH" smtClean="0"/>
              <a:t>15.12.20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665497C-1842-664D-8640-B6D9B1549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BBC62DF-3AA1-8A45-BDC3-473F89AC6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491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86DCEC-BBF8-F248-A08A-BF5F8C05F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AA4DCC-6977-2F42-94E3-FAB9BEE5C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As-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Process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Your</a:t>
            </a:r>
            <a:r>
              <a:rPr lang="de-DE" dirty="0"/>
              <a:t> New Business Engine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Demonstration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business</a:t>
            </a:r>
            <a:r>
              <a:rPr lang="de-DE" dirty="0"/>
              <a:t> </a:t>
            </a:r>
            <a:r>
              <a:rPr lang="de-DE" dirty="0" err="1"/>
              <a:t>engine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Conclusion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Outlook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92169C-CC4F-F049-BB8A-C2014DEA8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7FF3E-44D9-B545-87BF-2DA08E645C5E}" type="datetime1">
              <a:rPr lang="de-CH" smtClean="0"/>
              <a:t>15.12.20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BA9F1C-8608-BA4F-BC9B-9A3AFC115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3E6E3C-4F10-3C4A-9F38-B90BEAEFC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2630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D9D908-905B-384C-9F8F-C840C1D0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Business Case</a:t>
            </a:r>
          </a:p>
        </p:txBody>
      </p:sp>
      <p:pic>
        <p:nvPicPr>
          <p:cNvPr id="5" name="Grafik 4" descr="Ein Bild, das drinnen, zugemüllt enthält.&#10;&#10;Automatisch generierte Beschreibung">
            <a:extLst>
              <a:ext uri="{FF2B5EF4-FFF2-40B4-BE49-F238E27FC236}">
                <a16:creationId xmlns:a16="http://schemas.microsoft.com/office/drawing/2014/main" id="{5A345B23-DCDD-BB49-92A3-8253598E3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74618" y="2517863"/>
            <a:ext cx="3892411" cy="291930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19A1B4A-FA3E-4F44-A73D-80483A260F9A}"/>
              </a:ext>
            </a:extLst>
          </p:cNvPr>
          <p:cNvSpPr txBox="1"/>
          <p:nvPr/>
        </p:nvSpPr>
        <p:spPr>
          <a:xfrm>
            <a:off x="592205" y="1479864"/>
            <a:ext cx="11400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                </a:t>
            </a:r>
            <a:r>
              <a:rPr lang="de-DE" dirty="0" err="1"/>
              <a:t>Pharmacy</a:t>
            </a:r>
            <a:r>
              <a:rPr lang="de-DE" dirty="0"/>
              <a:t> Lab	     	                   Clean </a:t>
            </a:r>
            <a:r>
              <a:rPr lang="de-DE" dirty="0" err="1"/>
              <a:t>Room</a:t>
            </a:r>
            <a:r>
              <a:rPr lang="de-DE" dirty="0"/>
              <a:t> Lab		       </a:t>
            </a:r>
            <a:r>
              <a:rPr lang="de-DE" dirty="0" err="1"/>
              <a:t>Production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Medicines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312671E-FC71-7D49-9BA9-23C394EC9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699" y="2007703"/>
            <a:ext cx="3280601" cy="220565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ADF7D48-9406-1D4A-8776-F00A36E722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5699" y="4500011"/>
            <a:ext cx="3292111" cy="220565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714381E-D7E7-2D4E-B97E-EB1D87EEF1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3055" y="2007703"/>
            <a:ext cx="3280601" cy="234933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D27A461-4CD7-BB46-8F65-3F29766149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3055" y="4500011"/>
            <a:ext cx="3280601" cy="2176240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987E4CD-A9E5-074B-A841-E87B5F8F8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EF1E-D037-064B-BD71-C9652EC0900D}" type="datetime1">
              <a:rPr lang="de-CH" smtClean="0"/>
              <a:t>15.12.20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E76879-D0F3-914A-9EA1-136E78A8C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0DBA67E-105E-7746-8825-A4D4F9DCF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0878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F98027-4367-7448-8746-1C7D7C2F7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State: As-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Process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86185E-9832-8F4C-8C83-C80925504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Production</a:t>
            </a:r>
            <a:r>
              <a:rPr lang="de-DE" dirty="0"/>
              <a:t> Order </a:t>
            </a:r>
            <a:r>
              <a:rPr lang="de-DE" dirty="0" err="1"/>
              <a:t>forms</a:t>
            </a:r>
            <a:r>
              <a:rPr lang="de-DE" dirty="0"/>
              <a:t> on </a:t>
            </a:r>
            <a:r>
              <a:rPr lang="de-DE" dirty="0" err="1"/>
              <a:t>paper</a:t>
            </a:r>
            <a:endParaRPr lang="de-DE" dirty="0"/>
          </a:p>
          <a:p>
            <a:r>
              <a:rPr lang="de-DE" dirty="0"/>
              <a:t>Hard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keep</a:t>
            </a:r>
            <a:r>
              <a:rPr lang="de-DE" dirty="0"/>
              <a:t> </a:t>
            </a:r>
            <a:r>
              <a:rPr lang="de-DE" dirty="0" err="1"/>
              <a:t>overview</a:t>
            </a:r>
            <a:endParaRPr lang="de-DE" dirty="0"/>
          </a:p>
          <a:p>
            <a:r>
              <a:rPr lang="de-DE" dirty="0"/>
              <a:t>List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productions</a:t>
            </a:r>
            <a:r>
              <a:rPr lang="de-DE" dirty="0"/>
              <a:t> on </a:t>
            </a:r>
            <a:r>
              <a:rPr lang="de-DE" dirty="0" err="1"/>
              <a:t>paper</a:t>
            </a:r>
            <a:endParaRPr lang="de-DE" dirty="0"/>
          </a:p>
          <a:p>
            <a:r>
              <a:rPr lang="de-DE" dirty="0" err="1">
                <a:solidFill>
                  <a:srgbClr val="FF0000"/>
                </a:solidFill>
              </a:rPr>
              <a:t>Digitalization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needed</a:t>
            </a:r>
            <a:r>
              <a:rPr lang="de-DE" dirty="0">
                <a:solidFill>
                  <a:srgbClr val="FF0000"/>
                </a:solidFill>
              </a:rPr>
              <a:t>!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FD4EE46-9CC0-354A-BCEF-F9C85B651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894627" y="1383945"/>
            <a:ext cx="6079793" cy="4296291"/>
          </a:xfrm>
          <a:prstGeom prst="rect">
            <a:avLst/>
          </a:prstGeom>
        </p:spPr>
      </p:pic>
      <p:pic>
        <p:nvPicPr>
          <p:cNvPr id="7" name="Grafik 6" descr="Ein Bild, das Text, drinnen, Elemente, zugemüllt enthält.&#10;&#10;Automatisch generierte Beschreibung">
            <a:extLst>
              <a:ext uri="{FF2B5EF4-FFF2-40B4-BE49-F238E27FC236}">
                <a16:creationId xmlns:a16="http://schemas.microsoft.com/office/drawing/2014/main" id="{408F52CE-7C97-2844-8DCF-808FB834E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49867"/>
            <a:ext cx="5019261" cy="3764446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59746A-F4F7-1542-BAD6-52E4B1BB8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8057" y="1430601"/>
            <a:ext cx="5539447" cy="4154585"/>
          </a:xfrm>
          <a:prstGeom prst="rect">
            <a:avLst/>
          </a:prstGeo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CAF8391-1475-E443-9363-733B62A0C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29858-E914-7E46-95C0-ED6C82A21B4C}" type="datetime1">
              <a:rPr lang="de-CH" smtClean="0"/>
              <a:t>15.12.20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B557C62-9153-774D-9A51-97FC8776B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4A92F79-1502-7443-AE09-97A45ABAC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6038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D44193-059B-E34C-837D-7DFB798B0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Your</a:t>
            </a:r>
            <a:r>
              <a:rPr lang="de-DE" dirty="0"/>
              <a:t> New Business Engine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580C53E-16D4-3B4F-B764-EE46D1B4F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713" y="1482748"/>
            <a:ext cx="10874088" cy="4206556"/>
          </a:xfrm>
          <a:prstGeom prst="rect">
            <a:avLst/>
          </a:prstGeom>
        </p:spPr>
      </p:pic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9A225D1-00F4-194B-B66E-F06D2CC92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A12BE-A21E-E544-AAF9-F40B4E0D28F1}" type="datetime1">
              <a:rPr lang="de-CH" smtClean="0"/>
              <a:t>15.12.20</a:t>
            </a:fld>
            <a:endParaRPr lang="de-DE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5A562BBC-CA99-5D43-B819-736A135F5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160DB1A4-ECF0-1F4F-B963-A97EC0DCA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647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AC465-F6D1-B04C-AFB2-BC6DC7F37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Features </a:t>
            </a:r>
            <a:r>
              <a:rPr lang="de-DE" dirty="0" err="1"/>
              <a:t>and</a:t>
            </a:r>
            <a:r>
              <a:rPr lang="de-DE" dirty="0"/>
              <a:t> Advantages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A047DA-0CBA-5642-B1CA-1CD5008C7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paperwork</a:t>
            </a:r>
            <a:r>
              <a:rPr lang="de-DE" dirty="0"/>
              <a:t>!</a:t>
            </a:r>
          </a:p>
          <a:p>
            <a:r>
              <a:rPr lang="de-DE" dirty="0"/>
              <a:t>Digital Entry Forms</a:t>
            </a:r>
          </a:p>
          <a:p>
            <a:r>
              <a:rPr lang="de-DE" dirty="0" err="1"/>
              <a:t>Pharmacy</a:t>
            </a:r>
            <a:r>
              <a:rPr lang="de-DE" dirty="0"/>
              <a:t> </a:t>
            </a:r>
            <a:r>
              <a:rPr lang="de-DE" dirty="0" err="1"/>
              <a:t>chatbot</a:t>
            </a:r>
            <a:endParaRPr lang="de-DE" dirty="0"/>
          </a:p>
          <a:p>
            <a:r>
              <a:rPr lang="de-DE" dirty="0"/>
              <a:t>Handwriting </a:t>
            </a:r>
            <a:r>
              <a:rPr lang="de-DE" dirty="0" err="1"/>
              <a:t>decrypter</a:t>
            </a:r>
            <a:endParaRPr lang="de-DE" dirty="0"/>
          </a:p>
          <a:p>
            <a:r>
              <a:rPr lang="de-DE" dirty="0"/>
              <a:t>Integrated AMBV-</a:t>
            </a:r>
            <a:r>
              <a:rPr lang="de-DE" dirty="0" err="1"/>
              <a:t>calculator</a:t>
            </a:r>
            <a:endParaRPr lang="de-DE" dirty="0"/>
          </a:p>
          <a:p>
            <a:r>
              <a:rPr lang="de-DE" dirty="0" err="1"/>
              <a:t>Automatic</a:t>
            </a:r>
            <a:r>
              <a:rPr lang="de-DE" dirty="0"/>
              <a:t> </a:t>
            </a:r>
            <a:r>
              <a:rPr lang="de-DE" dirty="0" err="1"/>
              <a:t>reminders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Grafik 3" descr="Ein Bild, das Text, drinnen, Elemente, zugemüllt enthält.&#10;&#10;Automatisch generierte Beschreibung">
            <a:extLst>
              <a:ext uri="{FF2B5EF4-FFF2-40B4-BE49-F238E27FC236}">
                <a16:creationId xmlns:a16="http://schemas.microsoft.com/office/drawing/2014/main" id="{AD948FB4-7954-EC42-B2E2-5CB3B8703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6826" y="1565729"/>
            <a:ext cx="5019261" cy="376444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9E3896D1-4FA0-964E-BF85-564648A2B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636" y="1565729"/>
            <a:ext cx="3594100" cy="41148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B4EE18F-4A23-DB4B-8513-64E0D061BC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1026" y="2082800"/>
            <a:ext cx="4673600" cy="26924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77BF98-39C5-C644-8B5A-EC181EF9A5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465290"/>
            <a:ext cx="4292600" cy="21336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D749ECC-9909-E64A-A98D-AECBDCAF48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9510" y="1565729"/>
            <a:ext cx="3294869" cy="396670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4819DB2-F81E-BD41-840E-FBB6FF1AA8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0028" y="1805801"/>
            <a:ext cx="3092303" cy="3152543"/>
          </a:xfrm>
          <a:prstGeom prst="rect">
            <a:avLst/>
          </a:prstGeom>
        </p:spPr>
      </p:pic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08854367-7914-764D-B2AA-412E3DEC0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85C3-35E5-F044-AC4E-D146D6B6FDA5}" type="datetime1">
              <a:rPr lang="de-CH" smtClean="0"/>
              <a:t>15.12.20</a:t>
            </a:fld>
            <a:endParaRPr lang="de-DE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8A51F88-806C-FD47-B2D7-10BFC31E3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CC08A42-A0D2-6C43-87C4-85A955FD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345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E6B970-371D-4349-A702-EDA7C02D4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Demo: Lina Müller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811328-41C7-7546-8F1C-84F0C0B41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Name: 	Lina Müller</a:t>
            </a:r>
          </a:p>
          <a:p>
            <a:pPr marL="0" indent="0">
              <a:buNone/>
            </a:pPr>
            <a:r>
              <a:rPr lang="de-DE" dirty="0" err="1"/>
              <a:t>Condition</a:t>
            </a:r>
            <a:r>
              <a:rPr lang="de-DE" dirty="0"/>
              <a:t>:	</a:t>
            </a:r>
            <a:r>
              <a:rPr lang="de-DE" dirty="0" err="1"/>
              <a:t>Hygonadism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Medicine</a:t>
            </a:r>
            <a:r>
              <a:rPr lang="de-DE" dirty="0"/>
              <a:t>:	</a:t>
            </a:r>
            <a:r>
              <a:rPr lang="de-DE" dirty="0" err="1"/>
              <a:t>Estradiol</a:t>
            </a:r>
            <a:r>
              <a:rPr lang="de-DE" dirty="0"/>
              <a:t> 5mg, 0-0-0-1</a:t>
            </a:r>
          </a:p>
          <a:p>
            <a:pPr marL="0" indent="0">
              <a:buNone/>
            </a:pPr>
            <a:r>
              <a:rPr lang="de-DE" dirty="0" err="1"/>
              <a:t>Delivery</a:t>
            </a:r>
            <a:r>
              <a:rPr lang="de-DE" dirty="0"/>
              <a:t>:	Pick </a:t>
            </a:r>
            <a:r>
              <a:rPr lang="de-DE" dirty="0" err="1"/>
              <a:t>Up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Payment:	Bill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DE7DAA4-A429-0644-9BAF-5BD444C52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61CEE-1F67-4B48-9273-D667B5562565}" type="datetime1">
              <a:rPr lang="de-CH" smtClean="0"/>
              <a:t>15.12.20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C0BA9A5-73EE-ED4C-94FC-4BAB0597B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B03FEBF-D177-2843-B1A6-4A5AC37B3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7</a:t>
            </a:fld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7C7FE65-CC5A-D44C-A523-49926750E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3614" y="790974"/>
            <a:ext cx="4570186" cy="5276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057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665BEB-375A-EE4F-A069-DB4AB6D6F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Further </a:t>
            </a:r>
            <a:r>
              <a:rPr lang="de-DE" dirty="0" err="1"/>
              <a:t>information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9A9A29-C120-2341-93E5-9E5E15323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https://github.com/DigiBP/Team-Habsburg-Castle/wiki</a:t>
            </a:r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4DA8CE5-15E9-404A-AE48-0CB4EF318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2F0E-CC25-844A-A5E6-1C6A64147426}" type="datetime1">
              <a:rPr lang="de-CH" smtClean="0"/>
              <a:t>15.12.20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3DE6EA-3963-9B40-A70F-0649C7B68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Production Order Business Engine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A1F9BBE-B1AA-C448-B578-F18A9689F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B671-78A3-FD41-8865-99F28B6C14A5}" type="slidenum">
              <a:rPr lang="de-DE" smtClean="0"/>
              <a:t>8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3428C68-3939-7A41-94FF-24AE13927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349" y="2360591"/>
            <a:ext cx="5580209" cy="36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14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</Words>
  <Application>Microsoft Macintosh PowerPoint</Application>
  <PresentationFormat>Breitbild</PresentationFormat>
  <Paragraphs>59</Paragraphs>
  <Slides>8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Customized Production Order Business Engine</vt:lpstr>
      <vt:lpstr>Agenda</vt:lpstr>
      <vt:lpstr>Business Case</vt:lpstr>
      <vt:lpstr>Current State: As-is Process</vt:lpstr>
      <vt:lpstr>Your New Business Engine</vt:lpstr>
      <vt:lpstr>New Features and Advantages</vt:lpstr>
      <vt:lpstr>Live Demo: Lina Müller</vt:lpstr>
      <vt:lpstr>Further 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Customized Production Order Business Engine</dc:title>
  <dc:creator>Stalder Amun (s)</dc:creator>
  <cp:lastModifiedBy>Stalder Amun (s)</cp:lastModifiedBy>
  <cp:revision>12</cp:revision>
  <dcterms:created xsi:type="dcterms:W3CDTF">2020-12-15T08:47:03Z</dcterms:created>
  <dcterms:modified xsi:type="dcterms:W3CDTF">2020-12-15T21:10:38Z</dcterms:modified>
</cp:coreProperties>
</file>

<file path=docProps/thumbnail.jpeg>
</file>